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14"/>
  </p:notesMasterIdLst>
  <p:sldIdLst>
    <p:sldId id="271" r:id="rId3"/>
    <p:sldId id="258" r:id="rId4"/>
    <p:sldId id="352" r:id="rId5"/>
    <p:sldId id="353" r:id="rId6"/>
    <p:sldId id="278" r:id="rId7"/>
    <p:sldId id="339" r:id="rId8"/>
    <p:sldId id="346" r:id="rId9"/>
    <p:sldId id="337" r:id="rId10"/>
    <p:sldId id="340" r:id="rId11"/>
    <p:sldId id="354" r:id="rId12"/>
    <p:sldId id="272" r:id="rId13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CCFFFF"/>
    <a:srgbClr val="0099FF"/>
    <a:srgbClr val="FF0066"/>
    <a:srgbClr val="0000FF"/>
    <a:srgbClr val="75057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0166" autoAdjust="0"/>
    <p:restoredTop sz="94521" autoAdjust="0"/>
  </p:normalViewPr>
  <p:slideViewPr>
    <p:cSldViewPr>
      <p:cViewPr varScale="1">
        <p:scale>
          <a:sx n="70" d="100"/>
          <a:sy n="70" d="100"/>
        </p:scale>
        <p:origin x="-114" y="-162"/>
      </p:cViewPr>
      <p:guideLst>
        <p:guide orient="horz" pos="1658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2622B3-D6A7-4BCF-980F-62AFD0EC3AE3}" type="datetimeFigureOut">
              <a:rPr lang="zh-CN" altLang="en-US" smtClean="0"/>
              <a:pPr/>
              <a:t>2020/11/3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304B27-0F79-4DD3-8583-7B692567FF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304B27-0F79-4DD3-8583-7B692567FFFF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en-US" sz="1600" b="1" spc="5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方正少儿简体"/>
                </a:rPr>
                <a:t>每日必练</a:t>
              </a:r>
              <a:endParaRPr lang="zh-CN" altLang="en-US" sz="1600" b="1" spc="5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少儿简体"/>
              </a:endParaRP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7504" y="195486"/>
            <a:ext cx="504000" cy="504056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611560" y="267494"/>
            <a:ext cx="1296144" cy="36004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ascadeUp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1600" b="1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少儿简体"/>
              </a:rPr>
              <a:t>分层训练</a:t>
            </a:r>
            <a:endParaRPr lang="en-US" altLang="zh-CN" sz="1600" b="1" spc="5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方正少儿简体"/>
            </a:endParaRPr>
          </a:p>
        </p:txBody>
      </p:sp>
      <p:pic>
        <p:nvPicPr>
          <p:cNvPr id="15" name="图片 14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5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en-US" sz="1600" b="1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方正少儿简体"/>
                </a:rPr>
                <a:t>旧知唤醒</a:t>
              </a: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zh-CN" sz="1600" b="1" kern="1200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  <a:ea typeface="方正少儿简体"/>
                  <a:cs typeface="+mn-cs"/>
                </a:rPr>
                <a:t>随堂练习</a:t>
              </a: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1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2020/11/3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1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</p:sldLayoutIdLst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6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.tiff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31553">
            <a:off x="4861604" y="3315444"/>
            <a:ext cx="3552279" cy="228490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53525" cy="51435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7" y="743599"/>
            <a:ext cx="1115579" cy="1044909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8242" y="1347120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件</a:t>
              </a:r>
              <a:endParaRPr lang="zh-CN" altLang="en-US" sz="500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0" name="组合 2"/>
          <p:cNvGrpSpPr/>
          <p:nvPr/>
        </p:nvGrpSpPr>
        <p:grpSpPr>
          <a:xfrm>
            <a:off x="2300380" y="1258824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练</a:t>
              </a:r>
              <a:endParaRPr lang="zh-CN" altLang="en-US" sz="500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13"/>
          <p:cNvGrpSpPr/>
          <p:nvPr/>
        </p:nvGrpSpPr>
        <p:grpSpPr>
          <a:xfrm>
            <a:off x="3572837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b="1" smtClean="0">
                  <a:solidFill>
                    <a:srgbClr val="FFC000"/>
                  </a:solidFill>
                </a:rPr>
                <a:t>习</a:t>
              </a:r>
              <a:endParaRPr lang="zh-CN" altLang="en-US" sz="5000" b="1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4" y="1475501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课</a:t>
              </a:r>
              <a:endParaRPr lang="zh-CN" altLang="en-US" sz="500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5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2475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707904" y="3075806"/>
            <a:ext cx="1956303" cy="346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人教版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五年级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</a:p>
        </p:txBody>
      </p:sp>
      <p:pic>
        <p:nvPicPr>
          <p:cNvPr id="4" name="图片 3" descr="完全解读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27660" y="313690"/>
            <a:ext cx="1655445" cy="4173855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bldLvl="0" animBg="1"/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00100" y="785800"/>
            <a:ext cx="7429552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四个数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             ,            ,             ,            ,</a:t>
            </a:r>
          </a:p>
          <a:p>
            <a:pPr>
              <a:lnSpc>
                <a:spcPct val="150000"/>
              </a:lnSpc>
            </a:pP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其中最大的数是多少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最小的数是多少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2714612" y="785800"/>
          <a:ext cx="990918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90918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2000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1999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4143372" y="785800"/>
          <a:ext cx="990918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90918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1999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2000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5581346" y="785800"/>
          <a:ext cx="990918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90918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2001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2000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7010106" y="785800"/>
          <a:ext cx="990918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90918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2000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2001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2547612" y="3071816"/>
          <a:ext cx="952818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52818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2000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1999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8" name="表格 7"/>
          <p:cNvGraphicFramePr>
            <a:graphicFrameLocks noGrp="1"/>
          </p:cNvGraphicFramePr>
          <p:nvPr/>
        </p:nvGraphicFramePr>
        <p:xfrm>
          <a:off x="5190818" y="3071816"/>
          <a:ext cx="952818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52818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1999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2000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4868" y="3407299"/>
            <a:ext cx="1673107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699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6" y="743598"/>
            <a:ext cx="1115579" cy="1044909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1" y="1422049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2"/>
          <p:cNvGrpSpPr/>
          <p:nvPr/>
        </p:nvGrpSpPr>
        <p:grpSpPr>
          <a:xfrm>
            <a:off x="2300379" y="1258823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3" name="组合 13"/>
          <p:cNvGrpSpPr/>
          <p:nvPr/>
        </p:nvGrpSpPr>
        <p:grpSpPr>
          <a:xfrm>
            <a:off x="3572836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3" y="1475500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 descr="完全解读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27660" y="313690"/>
            <a:ext cx="1655445" cy="4173855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 rot="20718769">
            <a:off x="2669878" y="1171198"/>
            <a:ext cx="184731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zh-CN" altLang="en-US" sz="6600">
              <a:solidFill>
                <a:srgbClr val="099F00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257" y="163238"/>
            <a:ext cx="1977628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971600" y="987574"/>
            <a:ext cx="1471878" cy="52322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</a:t>
            </a:r>
            <a:r>
              <a:rPr lang="en-US" altLang="zh-CN" sz="28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4</a:t>
            </a:r>
            <a:r>
              <a:rPr lang="zh-CN" altLang="en-US" sz="28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单元</a:t>
            </a:r>
            <a:endParaRPr lang="zh-CN" altLang="en-US" sz="28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3059832" y="1635646"/>
            <a:ext cx="561662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5</a:t>
            </a:r>
            <a:r>
              <a:rPr lang="zh-CN" altLang="en-US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　通　分</a:t>
            </a:r>
          </a:p>
          <a:p>
            <a:pPr algn="ctr">
              <a:lnSpc>
                <a:spcPct val="150000"/>
              </a:lnSpc>
            </a:pPr>
            <a:r>
              <a:rPr lang="zh-CN" altLang="en-US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</a:t>
            </a:r>
            <a:r>
              <a:rPr lang="en-US" altLang="zh-CN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2</a:t>
            </a:r>
            <a:r>
              <a:rPr lang="zh-CN" altLang="en-US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课时</a:t>
            </a:r>
            <a:r>
              <a:rPr lang="zh-CN" altLang="en-US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　</a:t>
            </a:r>
            <a:r>
              <a:rPr lang="zh-CN" altLang="en-US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通　分</a:t>
            </a:r>
            <a:endParaRPr lang="zh-CN" altLang="en-US" sz="3200" dirty="0" smtClean="0"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4391025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06857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42910" y="785800"/>
            <a:ext cx="828680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找出下面每组数的最小公倍数。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16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44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11</a:t>
            </a:r>
          </a:p>
          <a:p>
            <a:pPr>
              <a:lnSpc>
                <a:spcPct val="150000"/>
              </a:lnSpc>
            </a:pP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13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14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071538" y="2071684"/>
            <a:ext cx="546945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80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667865" y="2071684"/>
            <a:ext cx="546945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44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71538" y="3362835"/>
            <a:ext cx="546945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60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667865" y="3362835"/>
            <a:ext cx="728084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182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6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42910" y="928676"/>
            <a:ext cx="7786742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知识回顾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】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如果两个数有倍数关系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它们的最小公倍数是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如果两个数互质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它们的最小公倍数是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805241" y="1571618"/>
            <a:ext cx="1266693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较大数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214678" y="2285998"/>
            <a:ext cx="1627369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两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数乘积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428564" y="928676"/>
            <a:ext cx="8715436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87×5=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67×8=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35×5=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72×6=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48×6=              68×4=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53×9=              96×6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90×30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            0.51×100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125×5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            25×16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857356" y="928676"/>
            <a:ext cx="728084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435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4500562" y="928676"/>
            <a:ext cx="728084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536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857356" y="1648323"/>
            <a:ext cx="728084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175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500562" y="1648323"/>
            <a:ext cx="728084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432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1857356" y="2291265"/>
            <a:ext cx="728084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288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4500562" y="2285998"/>
            <a:ext cx="728084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272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1857356" y="2934207"/>
            <a:ext cx="728084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477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4500562" y="2928940"/>
            <a:ext cx="728084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576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2000232" y="3500444"/>
            <a:ext cx="909223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2700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020099" y="3500444"/>
            <a:ext cx="546945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51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2000232" y="4143386"/>
            <a:ext cx="728084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625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572000" y="4143386"/>
            <a:ext cx="728084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400</a:t>
            </a: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8" grpId="0"/>
      <p:bldP spid="29" grpId="0"/>
      <p:bldP spid="3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357290" y="1857370"/>
            <a:ext cx="650085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〇                  〇</a:t>
            </a:r>
            <a:endParaRPr lang="en-US" altLang="zh-CN" sz="4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4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4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〇                  〇</a:t>
            </a:r>
          </a:p>
        </p:txBody>
      </p:sp>
      <p:sp>
        <p:nvSpPr>
          <p:cNvPr id="6" name="矩形 5"/>
          <p:cNvSpPr/>
          <p:nvPr/>
        </p:nvSpPr>
        <p:spPr>
          <a:xfrm>
            <a:off x="785786" y="1000114"/>
            <a:ext cx="7072362" cy="662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比较分数大小。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571604" y="1928808"/>
            <a:ext cx="365806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&lt;</a:t>
            </a:r>
          </a:p>
        </p:txBody>
      </p:sp>
      <p:graphicFrame>
        <p:nvGraphicFramePr>
          <p:cNvPr id="8" name="表格 7"/>
          <p:cNvGraphicFramePr>
            <a:graphicFrameLocks noGrp="1"/>
          </p:cNvGraphicFramePr>
          <p:nvPr/>
        </p:nvGraphicFramePr>
        <p:xfrm>
          <a:off x="714348" y="1857370"/>
          <a:ext cx="6321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214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14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25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9" name="表格 8"/>
          <p:cNvGraphicFramePr>
            <a:graphicFrameLocks noGrp="1"/>
          </p:cNvGraphicFramePr>
          <p:nvPr/>
        </p:nvGraphicFramePr>
        <p:xfrm>
          <a:off x="785786" y="3300424"/>
          <a:ext cx="6321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214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28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39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2" name="表格 11"/>
          <p:cNvGraphicFramePr>
            <a:graphicFrameLocks noGrp="1"/>
          </p:cNvGraphicFramePr>
          <p:nvPr/>
        </p:nvGraphicFramePr>
        <p:xfrm>
          <a:off x="2357422" y="1857370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5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3" name="表格 12"/>
          <p:cNvGraphicFramePr>
            <a:graphicFrameLocks noGrp="1"/>
          </p:cNvGraphicFramePr>
          <p:nvPr/>
        </p:nvGraphicFramePr>
        <p:xfrm>
          <a:off x="4654238" y="1857370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5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9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4" name="表格 13"/>
          <p:cNvGraphicFramePr>
            <a:graphicFrameLocks noGrp="1"/>
          </p:cNvGraphicFramePr>
          <p:nvPr/>
        </p:nvGraphicFramePr>
        <p:xfrm>
          <a:off x="6000760" y="1857370"/>
          <a:ext cx="6321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214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7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10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5" name="表格 14"/>
          <p:cNvGraphicFramePr>
            <a:graphicFrameLocks noGrp="1"/>
          </p:cNvGraphicFramePr>
          <p:nvPr/>
        </p:nvGraphicFramePr>
        <p:xfrm>
          <a:off x="2285984" y="3300424"/>
          <a:ext cx="6321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214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24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39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6" name="表格 15"/>
          <p:cNvGraphicFramePr>
            <a:graphicFrameLocks noGrp="1"/>
          </p:cNvGraphicFramePr>
          <p:nvPr/>
        </p:nvGraphicFramePr>
        <p:xfrm>
          <a:off x="4701549" y="3300424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6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7" name="表格 16"/>
          <p:cNvGraphicFramePr>
            <a:graphicFrameLocks noGrp="1"/>
          </p:cNvGraphicFramePr>
          <p:nvPr/>
        </p:nvGraphicFramePr>
        <p:xfrm>
          <a:off x="6119509" y="3300424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5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8" name="TextBox 17"/>
          <p:cNvSpPr txBox="1"/>
          <p:nvPr/>
        </p:nvSpPr>
        <p:spPr>
          <a:xfrm>
            <a:off x="5429256" y="1857370"/>
            <a:ext cx="365806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&lt;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571604" y="3357568"/>
            <a:ext cx="365806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&gt;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429256" y="3357568"/>
            <a:ext cx="365806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&lt;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8" grpId="0"/>
      <p:bldP spid="19" grpId="0"/>
      <p:bldP spid="2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500034" y="1928808"/>
            <a:ext cx="242889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3             2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357290" y="1857370"/>
            <a:ext cx="650085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〇                  〇</a:t>
            </a:r>
            <a:endParaRPr lang="en-US" altLang="zh-CN" sz="4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4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4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〇                  〇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571604" y="1928808"/>
            <a:ext cx="365806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&gt;</a:t>
            </a:r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928662" y="1857370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9" name="表格 8"/>
          <p:cNvGraphicFramePr>
            <a:graphicFrameLocks noGrp="1"/>
          </p:cNvGraphicFramePr>
          <p:nvPr/>
        </p:nvGraphicFramePr>
        <p:xfrm>
          <a:off x="2476171" y="1857370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4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0" name="表格 9"/>
          <p:cNvGraphicFramePr>
            <a:graphicFrameLocks noGrp="1"/>
          </p:cNvGraphicFramePr>
          <p:nvPr/>
        </p:nvGraphicFramePr>
        <p:xfrm>
          <a:off x="4572000" y="1857370"/>
          <a:ext cx="6321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214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33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18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1" name="表格 10"/>
          <p:cNvGraphicFramePr>
            <a:graphicFrameLocks noGrp="1"/>
          </p:cNvGraphicFramePr>
          <p:nvPr/>
        </p:nvGraphicFramePr>
        <p:xfrm>
          <a:off x="6082998" y="1857370"/>
          <a:ext cx="6321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214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33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25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3" name="表格 12"/>
          <p:cNvGraphicFramePr>
            <a:graphicFrameLocks noGrp="1"/>
          </p:cNvGraphicFramePr>
          <p:nvPr/>
        </p:nvGraphicFramePr>
        <p:xfrm>
          <a:off x="2285984" y="3300424"/>
          <a:ext cx="6321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214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15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5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5" name="表格 14"/>
          <p:cNvGraphicFramePr>
            <a:graphicFrameLocks noGrp="1"/>
          </p:cNvGraphicFramePr>
          <p:nvPr/>
        </p:nvGraphicFramePr>
        <p:xfrm>
          <a:off x="4701549" y="3300424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7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6" name="表格 15"/>
          <p:cNvGraphicFramePr>
            <a:graphicFrameLocks noGrp="1"/>
          </p:cNvGraphicFramePr>
          <p:nvPr/>
        </p:nvGraphicFramePr>
        <p:xfrm>
          <a:off x="6119509" y="3300424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9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7" name="TextBox 16"/>
          <p:cNvSpPr txBox="1"/>
          <p:nvPr/>
        </p:nvSpPr>
        <p:spPr>
          <a:xfrm>
            <a:off x="5492078" y="1857370"/>
            <a:ext cx="365806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&gt;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571604" y="3357568"/>
            <a:ext cx="365806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429256" y="3357568"/>
            <a:ext cx="365806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&gt;</a:t>
            </a:r>
          </a:p>
        </p:txBody>
      </p:sp>
      <p:sp>
        <p:nvSpPr>
          <p:cNvPr id="22" name="矩形 21"/>
          <p:cNvSpPr/>
          <p:nvPr/>
        </p:nvSpPr>
        <p:spPr>
          <a:xfrm>
            <a:off x="857224" y="3357568"/>
            <a:ext cx="50006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785786" y="1000114"/>
            <a:ext cx="7072362" cy="662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比较分数大小。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7" grpId="0"/>
      <p:bldP spid="18" grpId="0"/>
      <p:bldP spid="1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1214414" y="857238"/>
            <a:ext cx="642942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轩轩和浩浩一起做题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轩轩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分钟做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道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浩浩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分钟做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道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谁做得快一些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28662" y="2428874"/>
            <a:ext cx="217559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8÷5=     =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9" name="表格 8"/>
          <p:cNvGraphicFramePr>
            <a:graphicFrameLocks noGrp="1"/>
          </p:cNvGraphicFramePr>
          <p:nvPr/>
        </p:nvGraphicFramePr>
        <p:xfrm>
          <a:off x="2152319" y="2285998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8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5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5" name="表格 14"/>
          <p:cNvGraphicFramePr>
            <a:graphicFrameLocks noGrp="1"/>
          </p:cNvGraphicFramePr>
          <p:nvPr/>
        </p:nvGraphicFramePr>
        <p:xfrm>
          <a:off x="3071802" y="2300292"/>
          <a:ext cx="6448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484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24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15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6" name="矩形 15"/>
          <p:cNvSpPr/>
          <p:nvPr/>
        </p:nvSpPr>
        <p:spPr>
          <a:xfrm>
            <a:off x="4355786" y="2428874"/>
            <a:ext cx="217559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5÷3=     =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17" name="表格 16"/>
          <p:cNvGraphicFramePr>
            <a:graphicFrameLocks noGrp="1"/>
          </p:cNvGraphicFramePr>
          <p:nvPr/>
        </p:nvGraphicFramePr>
        <p:xfrm>
          <a:off x="5579443" y="2285998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5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3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8" name="表格 17"/>
          <p:cNvGraphicFramePr>
            <a:graphicFrameLocks noGrp="1"/>
          </p:cNvGraphicFramePr>
          <p:nvPr/>
        </p:nvGraphicFramePr>
        <p:xfrm>
          <a:off x="6498926" y="2300292"/>
          <a:ext cx="6448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484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25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15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9" name="矩形 18"/>
          <p:cNvSpPr/>
          <p:nvPr/>
        </p:nvSpPr>
        <p:spPr>
          <a:xfrm>
            <a:off x="1982405" y="3429006"/>
            <a:ext cx="36580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&lt;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20" name="表格 19"/>
          <p:cNvGraphicFramePr>
            <a:graphicFrameLocks noGrp="1"/>
          </p:cNvGraphicFramePr>
          <p:nvPr/>
        </p:nvGraphicFramePr>
        <p:xfrm>
          <a:off x="1428728" y="3286130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8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5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1" name="表格 20"/>
          <p:cNvGraphicFramePr>
            <a:graphicFrameLocks noGrp="1"/>
          </p:cNvGraphicFramePr>
          <p:nvPr/>
        </p:nvGraphicFramePr>
        <p:xfrm>
          <a:off x="2348211" y="3300424"/>
          <a:ext cx="6448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484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5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3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2" name="矩形 21"/>
          <p:cNvSpPr/>
          <p:nvPr/>
        </p:nvSpPr>
        <p:spPr>
          <a:xfrm>
            <a:off x="3714744" y="3429006"/>
            <a:ext cx="379142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所以浩浩做得快一些。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6" grpId="0"/>
      <p:bldP spid="19" grpId="0"/>
      <p:bldP spid="2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1071538" y="714362"/>
            <a:ext cx="642942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有一种黄豆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每千克中含有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千克蛋白质和   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千克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淀粉。</a:t>
            </a:r>
          </a:p>
        </p:txBody>
      </p:sp>
      <p:sp>
        <p:nvSpPr>
          <p:cNvPr id="8" name="矩形 7"/>
          <p:cNvSpPr/>
          <p:nvPr/>
        </p:nvSpPr>
        <p:spPr>
          <a:xfrm>
            <a:off x="3063186" y="2428874"/>
            <a:ext cx="36580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9" name="表格 8"/>
          <p:cNvGraphicFramePr>
            <a:graphicFrameLocks noGrp="1"/>
          </p:cNvGraphicFramePr>
          <p:nvPr/>
        </p:nvGraphicFramePr>
        <p:xfrm>
          <a:off x="2438071" y="2285998"/>
          <a:ext cx="4908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8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2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5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0" name="表格 9"/>
          <p:cNvGraphicFramePr>
            <a:graphicFrameLocks noGrp="1"/>
          </p:cNvGraphicFramePr>
          <p:nvPr/>
        </p:nvGraphicFramePr>
        <p:xfrm>
          <a:off x="3498530" y="2300292"/>
          <a:ext cx="6448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484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4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10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2" name="矩形 11"/>
          <p:cNvSpPr/>
          <p:nvPr/>
        </p:nvSpPr>
        <p:spPr>
          <a:xfrm>
            <a:off x="1839529" y="3571882"/>
            <a:ext cx="36580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&gt;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13" name="表格 12"/>
          <p:cNvGraphicFramePr>
            <a:graphicFrameLocks noGrp="1"/>
          </p:cNvGraphicFramePr>
          <p:nvPr/>
        </p:nvGraphicFramePr>
        <p:xfrm>
          <a:off x="1071538" y="3429006"/>
          <a:ext cx="6448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484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4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10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5" name="表格 14"/>
          <p:cNvGraphicFramePr>
            <a:graphicFrameLocks noGrp="1"/>
          </p:cNvGraphicFramePr>
          <p:nvPr/>
        </p:nvGraphicFramePr>
        <p:xfrm>
          <a:off x="2205335" y="3443300"/>
          <a:ext cx="6448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484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3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10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6" name="矩形 15"/>
          <p:cNvSpPr/>
          <p:nvPr/>
        </p:nvSpPr>
        <p:spPr>
          <a:xfrm>
            <a:off x="3571868" y="3643320"/>
            <a:ext cx="34307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蛋白质的含量高一些</a:t>
            </a:r>
          </a:p>
        </p:txBody>
      </p:sp>
      <p:graphicFrame>
        <p:nvGraphicFramePr>
          <p:cNvPr id="17" name="表格 16"/>
          <p:cNvGraphicFramePr>
            <a:graphicFrameLocks noGrp="1"/>
          </p:cNvGraphicFramePr>
          <p:nvPr/>
        </p:nvGraphicFramePr>
        <p:xfrm>
          <a:off x="5500694" y="714362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5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8" name="表格 17"/>
          <p:cNvGraphicFramePr>
            <a:graphicFrameLocks noGrp="1"/>
          </p:cNvGraphicFramePr>
          <p:nvPr/>
        </p:nvGraphicFramePr>
        <p:xfrm>
          <a:off x="2368222" y="1285866"/>
          <a:ext cx="6321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214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10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19" name="C119.EPS" descr="id:2147490772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57752" y="1571618"/>
            <a:ext cx="3588172" cy="192882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2" grpId="0"/>
      <p:bldP spid="16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116</TotalTime>
  <Words>282</Words>
  <Application>WPS 演示</Application>
  <PresentationFormat>全屏显示(16:9)</PresentationFormat>
  <Paragraphs>141</Paragraphs>
  <Slides>11</Slides>
  <Notes>4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13" baseType="lpstr">
      <vt:lpstr>Office 主题</vt:lpstr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lenovop</cp:lastModifiedBy>
  <cp:revision>327</cp:revision>
  <dcterms:created xsi:type="dcterms:W3CDTF">2018-12-06T02:32:00Z</dcterms:created>
  <dcterms:modified xsi:type="dcterms:W3CDTF">2020-11-03T02:18:14Z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2052-11.1.0.9584</vt:lpwstr>
  </property>
</Properties>
</file>